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6858000" cy="5143500"/>
  <p:notesSz cx="6889750" cy="10018713"/>
  <p:custDataLst>
    <p:tags r:id="rId5"/>
  </p:custData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30" y="90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558" cy="502676"/>
          </a:xfrm>
          <a:prstGeom prst="rect">
            <a:avLst/>
          </a:prstGeom>
        </p:spPr>
        <p:txBody>
          <a:bodyPr vert="horz" lIns="92442" tIns="46221" rIns="92442" bIns="4622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599" y="0"/>
            <a:ext cx="2985558" cy="502676"/>
          </a:xfrm>
          <a:prstGeom prst="rect">
            <a:avLst/>
          </a:prstGeom>
        </p:spPr>
        <p:txBody>
          <a:bodyPr vert="horz" lIns="92442" tIns="46221" rIns="92442" bIns="46221" rtlCol="0"/>
          <a:lstStyle>
            <a:lvl1pPr algn="r">
              <a:defRPr sz="1200"/>
            </a:lvl1pPr>
          </a:lstStyle>
          <a:p>
            <a:fld id="{3773B7D2-1FB8-44C7-8156-72A206BE5FF7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16040"/>
            <a:ext cx="2985558" cy="502675"/>
          </a:xfrm>
          <a:prstGeom prst="rect">
            <a:avLst/>
          </a:prstGeom>
        </p:spPr>
        <p:txBody>
          <a:bodyPr vert="horz" lIns="92442" tIns="46221" rIns="92442" bIns="4622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599" y="9516040"/>
            <a:ext cx="2985558" cy="502675"/>
          </a:xfrm>
          <a:prstGeom prst="rect">
            <a:avLst/>
          </a:prstGeom>
        </p:spPr>
        <p:txBody>
          <a:bodyPr vert="horz" lIns="92442" tIns="46221" rIns="92442" bIns="46221" rtlCol="0" anchor="b"/>
          <a:lstStyle>
            <a:lvl1pPr algn="r">
              <a:defRPr sz="1200"/>
            </a:lvl1pPr>
          </a:lstStyle>
          <a:p>
            <a:fld id="{F9858B88-EC03-455B-BBE0-95EA69A74E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18098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558" cy="502676"/>
          </a:xfrm>
          <a:prstGeom prst="rect">
            <a:avLst/>
          </a:prstGeom>
        </p:spPr>
        <p:txBody>
          <a:bodyPr vert="horz" lIns="92442" tIns="46221" rIns="92442" bIns="4622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9" y="0"/>
            <a:ext cx="2985558" cy="502676"/>
          </a:xfrm>
          <a:prstGeom prst="rect">
            <a:avLst/>
          </a:prstGeom>
        </p:spPr>
        <p:txBody>
          <a:bodyPr vert="horz" lIns="92442" tIns="46221" rIns="92442" bIns="46221" rtlCol="0"/>
          <a:lstStyle>
            <a:lvl1pPr algn="r">
              <a:defRPr sz="1200"/>
            </a:lvl1pPr>
          </a:lstStyle>
          <a:p>
            <a:fld id="{A88744C1-E5F4-494F-83B1-3BF169EAC4D6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8500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2" tIns="46221" rIns="92442" bIns="4622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6" y="4821505"/>
            <a:ext cx="5511800" cy="3944868"/>
          </a:xfrm>
          <a:prstGeom prst="rect">
            <a:avLst/>
          </a:prstGeom>
        </p:spPr>
        <p:txBody>
          <a:bodyPr vert="horz" lIns="92442" tIns="46221" rIns="92442" bIns="4622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6040"/>
            <a:ext cx="2985558" cy="502675"/>
          </a:xfrm>
          <a:prstGeom prst="rect">
            <a:avLst/>
          </a:prstGeom>
        </p:spPr>
        <p:txBody>
          <a:bodyPr vert="horz" lIns="92442" tIns="46221" rIns="92442" bIns="4622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9" y="9516040"/>
            <a:ext cx="2985558" cy="502675"/>
          </a:xfrm>
          <a:prstGeom prst="rect">
            <a:avLst/>
          </a:prstGeom>
        </p:spPr>
        <p:txBody>
          <a:bodyPr vert="horz" lIns="92442" tIns="46221" rIns="92442" bIns="46221" rtlCol="0" anchor="b"/>
          <a:lstStyle>
            <a:lvl1pPr algn="r">
              <a:defRPr sz="1200"/>
            </a:lvl1pPr>
          </a:lstStyle>
          <a:p>
            <a:fld id="{EB9063DB-BF9B-4665-A070-203D190DC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28596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9063DB-BF9B-4665-A070-203D190DCE6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685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Card 7"/>
          <p:cNvSpPr/>
          <p:nvPr userDrawn="1"/>
        </p:nvSpPr>
        <p:spPr>
          <a:xfrm>
            <a:off x="162000" y="216000"/>
            <a:ext cx="6534000" cy="4716000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164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5004 h 10000"/>
              <a:gd name="connsiteX1" fmla="*/ 164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5004 h 10000"/>
              <a:gd name="connsiteX0" fmla="*/ 0 w 10000"/>
              <a:gd name="connsiteY0" fmla="*/ 8225 h 10000"/>
              <a:gd name="connsiteX1" fmla="*/ 164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8225 h 10000"/>
              <a:gd name="connsiteX0" fmla="*/ 0 w 10003"/>
              <a:gd name="connsiteY0" fmla="*/ 10010 h 10010"/>
              <a:gd name="connsiteX1" fmla="*/ 1650 w 10003"/>
              <a:gd name="connsiteY1" fmla="*/ 0 h 10010"/>
              <a:gd name="connsiteX2" fmla="*/ 10003 w 10003"/>
              <a:gd name="connsiteY2" fmla="*/ 0 h 10010"/>
              <a:gd name="connsiteX3" fmla="*/ 10003 w 10003"/>
              <a:gd name="connsiteY3" fmla="*/ 10000 h 10010"/>
              <a:gd name="connsiteX4" fmla="*/ 3 w 10003"/>
              <a:gd name="connsiteY4" fmla="*/ 10000 h 10010"/>
              <a:gd name="connsiteX5" fmla="*/ 0 w 10003"/>
              <a:gd name="connsiteY5" fmla="*/ 10010 h 10010"/>
              <a:gd name="connsiteX0" fmla="*/ 0 w 10003"/>
              <a:gd name="connsiteY0" fmla="*/ 10010 h 10010"/>
              <a:gd name="connsiteX1" fmla="*/ 1412 w 10003"/>
              <a:gd name="connsiteY1" fmla="*/ 5 h 10010"/>
              <a:gd name="connsiteX2" fmla="*/ 10003 w 10003"/>
              <a:gd name="connsiteY2" fmla="*/ 0 h 10010"/>
              <a:gd name="connsiteX3" fmla="*/ 10003 w 10003"/>
              <a:gd name="connsiteY3" fmla="*/ 10000 h 10010"/>
              <a:gd name="connsiteX4" fmla="*/ 3 w 10003"/>
              <a:gd name="connsiteY4" fmla="*/ 10000 h 10010"/>
              <a:gd name="connsiteX5" fmla="*/ 0 w 10003"/>
              <a:gd name="connsiteY5" fmla="*/ 10010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3" h="10010">
                <a:moveTo>
                  <a:pt x="0" y="10010"/>
                </a:moveTo>
                <a:lnTo>
                  <a:pt x="1412" y="5"/>
                </a:lnTo>
                <a:lnTo>
                  <a:pt x="10003" y="0"/>
                </a:lnTo>
                <a:lnTo>
                  <a:pt x="10003" y="10000"/>
                </a:lnTo>
                <a:lnTo>
                  <a:pt x="3" y="10000"/>
                </a:lnTo>
                <a:cubicBezTo>
                  <a:pt x="2" y="10003"/>
                  <a:pt x="1" y="10007"/>
                  <a:pt x="0" y="10010"/>
                </a:cubicBezTo>
                <a:close/>
              </a:path>
            </a:pathLst>
          </a:cu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76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160733" y="216000"/>
            <a:ext cx="6534000" cy="4716000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164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4180 h 10000"/>
              <a:gd name="connsiteX1" fmla="*/ 164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4180 h 10000"/>
              <a:gd name="connsiteX0" fmla="*/ 0 w 10000"/>
              <a:gd name="connsiteY0" fmla="*/ 6764 h 10000"/>
              <a:gd name="connsiteX1" fmla="*/ 164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6764 h 10000"/>
              <a:gd name="connsiteX0" fmla="*/ 0 w 10000"/>
              <a:gd name="connsiteY0" fmla="*/ 8878 h 10000"/>
              <a:gd name="connsiteX1" fmla="*/ 164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8878 h 10000"/>
              <a:gd name="connsiteX0" fmla="*/ 0 w 10000"/>
              <a:gd name="connsiteY0" fmla="*/ 10006 h 10006"/>
              <a:gd name="connsiteX1" fmla="*/ 1647 w 10000"/>
              <a:gd name="connsiteY1" fmla="*/ 0 h 10006"/>
              <a:gd name="connsiteX2" fmla="*/ 10000 w 10000"/>
              <a:gd name="connsiteY2" fmla="*/ 0 h 10006"/>
              <a:gd name="connsiteX3" fmla="*/ 10000 w 10000"/>
              <a:gd name="connsiteY3" fmla="*/ 10000 h 10006"/>
              <a:gd name="connsiteX4" fmla="*/ 0 w 10000"/>
              <a:gd name="connsiteY4" fmla="*/ 10000 h 10006"/>
              <a:gd name="connsiteX5" fmla="*/ 0 w 10000"/>
              <a:gd name="connsiteY5" fmla="*/ 10006 h 10006"/>
              <a:gd name="connsiteX0" fmla="*/ 0 w 10000"/>
              <a:gd name="connsiteY0" fmla="*/ 10006 h 10006"/>
              <a:gd name="connsiteX1" fmla="*/ 1412 w 10000"/>
              <a:gd name="connsiteY1" fmla="*/ 0 h 10006"/>
              <a:gd name="connsiteX2" fmla="*/ 10000 w 10000"/>
              <a:gd name="connsiteY2" fmla="*/ 0 h 10006"/>
              <a:gd name="connsiteX3" fmla="*/ 10000 w 10000"/>
              <a:gd name="connsiteY3" fmla="*/ 10000 h 10006"/>
              <a:gd name="connsiteX4" fmla="*/ 0 w 10000"/>
              <a:gd name="connsiteY4" fmla="*/ 10000 h 10006"/>
              <a:gd name="connsiteX5" fmla="*/ 0 w 10000"/>
              <a:gd name="connsiteY5" fmla="*/ 10006 h 10006"/>
              <a:gd name="connsiteX0" fmla="*/ 16 w 10000"/>
              <a:gd name="connsiteY0" fmla="*/ 10021 h 10021"/>
              <a:gd name="connsiteX1" fmla="*/ 1412 w 10000"/>
              <a:gd name="connsiteY1" fmla="*/ 0 h 10021"/>
              <a:gd name="connsiteX2" fmla="*/ 10000 w 10000"/>
              <a:gd name="connsiteY2" fmla="*/ 0 h 10021"/>
              <a:gd name="connsiteX3" fmla="*/ 10000 w 10000"/>
              <a:gd name="connsiteY3" fmla="*/ 10000 h 10021"/>
              <a:gd name="connsiteX4" fmla="*/ 0 w 10000"/>
              <a:gd name="connsiteY4" fmla="*/ 10000 h 10021"/>
              <a:gd name="connsiteX5" fmla="*/ 16 w 10000"/>
              <a:gd name="connsiteY5" fmla="*/ 10021 h 1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21">
                <a:moveTo>
                  <a:pt x="16" y="10021"/>
                </a:moveTo>
                <a:lnTo>
                  <a:pt x="1412" y="0"/>
                </a:ln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5" y="10007"/>
                  <a:pt x="11" y="10014"/>
                  <a:pt x="16" y="10021"/>
                </a:cubicBezTo>
                <a:close/>
              </a:path>
            </a:pathLst>
          </a:custGeom>
          <a:noFill/>
          <a:ln>
            <a:noFill/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9898" y="2571750"/>
            <a:ext cx="5429701" cy="1288385"/>
          </a:xfrm>
        </p:spPr>
        <p:txBody>
          <a:bodyPr anchor="b">
            <a:noAutofit/>
          </a:bodyPr>
          <a:lstStyle>
            <a:lvl1pPr algn="l">
              <a:defRPr sz="270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898" y="4085306"/>
            <a:ext cx="5429701" cy="324000"/>
          </a:xfrm>
        </p:spPr>
        <p:txBody>
          <a:bodyPr wrap="none" anchor="b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9897" y="4406381"/>
            <a:ext cx="2314566" cy="324000"/>
          </a:xfrm>
          <a:prstGeom prst="rect">
            <a:avLst/>
          </a:prstGeom>
        </p:spPr>
        <p:txBody>
          <a:bodyPr wrap="none" lIns="0" anchor="t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99000" y="4701450"/>
            <a:ext cx="1997000" cy="216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AFRY CZ s.r.o.</a:t>
            </a:r>
          </a:p>
        </p:txBody>
      </p:sp>
    </p:spTree>
    <p:extLst>
      <p:ext uri="{BB962C8B-B14F-4D97-AF65-F5344CB8AC3E}">
        <p14:creationId xmlns:p14="http://schemas.microsoft.com/office/powerpoint/2010/main" val="21209675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43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2"/>
          </p:nvPr>
        </p:nvSpPr>
        <p:spPr>
          <a:xfrm>
            <a:off x="1080000" y="1080000"/>
            <a:ext cx="3456000" cy="180000"/>
          </a:xfrm>
        </p:spPr>
        <p:txBody>
          <a:bodyPr anchor="t">
            <a:noAutofit/>
          </a:bodyPr>
          <a:lstStyle>
            <a:lvl1pPr marL="0" indent="0">
              <a:buNone/>
              <a:defRPr sz="12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9897" y="1404000"/>
            <a:ext cx="3456000" cy="33120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90856" y="216000"/>
            <a:ext cx="1998000" cy="4716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4032 w 10000"/>
              <a:gd name="connsiteY0" fmla="*/ 0 h 10014"/>
              <a:gd name="connsiteX1" fmla="*/ 10000 w 10000"/>
              <a:gd name="connsiteY1" fmla="*/ 14 h 10014"/>
              <a:gd name="connsiteX2" fmla="*/ 10000 w 10000"/>
              <a:gd name="connsiteY2" fmla="*/ 10014 h 10014"/>
              <a:gd name="connsiteX3" fmla="*/ 0 w 10000"/>
              <a:gd name="connsiteY3" fmla="*/ 10014 h 10014"/>
              <a:gd name="connsiteX4" fmla="*/ 4032 w 10000"/>
              <a:gd name="connsiteY4" fmla="*/ 0 h 10014"/>
              <a:gd name="connsiteX0" fmla="*/ 4586 w 10000"/>
              <a:gd name="connsiteY0" fmla="*/ 0 h 10004"/>
              <a:gd name="connsiteX1" fmla="*/ 10000 w 10000"/>
              <a:gd name="connsiteY1" fmla="*/ 4 h 10004"/>
              <a:gd name="connsiteX2" fmla="*/ 10000 w 10000"/>
              <a:gd name="connsiteY2" fmla="*/ 10004 h 10004"/>
              <a:gd name="connsiteX3" fmla="*/ 0 w 10000"/>
              <a:gd name="connsiteY3" fmla="*/ 10004 h 10004"/>
              <a:gd name="connsiteX4" fmla="*/ 4586 w 10000"/>
              <a:gd name="connsiteY4" fmla="*/ 0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4">
                <a:moveTo>
                  <a:pt x="4586" y="0"/>
                </a:moveTo>
                <a:lnTo>
                  <a:pt x="10000" y="4"/>
                </a:lnTo>
                <a:lnTo>
                  <a:pt x="10000" y="10004"/>
                </a:lnTo>
                <a:lnTo>
                  <a:pt x="0" y="10004"/>
                </a:lnTo>
                <a:lnTo>
                  <a:pt x="4586" y="0"/>
                </a:lnTo>
                <a:close/>
              </a:path>
            </a:pathLst>
          </a:custGeom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9898" y="390356"/>
            <a:ext cx="3456000" cy="540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sv-S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99000" y="4701450"/>
            <a:ext cx="1997000" cy="216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AFRY CZ s.r.o.</a:t>
            </a:r>
          </a:p>
        </p:txBody>
      </p:sp>
    </p:spTree>
    <p:extLst>
      <p:ext uri="{BB962C8B-B14F-4D97-AF65-F5344CB8AC3E}">
        <p14:creationId xmlns:p14="http://schemas.microsoft.com/office/powerpoint/2010/main" val="146268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6"/>
          </p:nvPr>
        </p:nvSpPr>
        <p:spPr>
          <a:xfrm>
            <a:off x="1080000" y="1080000"/>
            <a:ext cx="3456000" cy="180000"/>
          </a:xfrm>
        </p:spPr>
        <p:txBody>
          <a:bodyPr anchor="t">
            <a:noAutofit/>
          </a:bodyPr>
          <a:lstStyle>
            <a:lvl1pPr marL="0" indent="0">
              <a:buNone/>
              <a:defRPr sz="12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9898" y="1404000"/>
            <a:ext cx="3456001" cy="3312000"/>
          </a:xfrm>
        </p:spPr>
        <p:txBody>
          <a:bodyPr/>
          <a:lstStyle>
            <a:lvl1pPr marL="0" indent="0">
              <a:buNone/>
              <a:defRPr sz="12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5151205" y="216000"/>
            <a:ext cx="1539000" cy="2304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338 w 10000"/>
              <a:gd name="connsiteY0" fmla="*/ 0 h 10018"/>
              <a:gd name="connsiteX1" fmla="*/ 10000 w 10000"/>
              <a:gd name="connsiteY1" fmla="*/ 18 h 10018"/>
              <a:gd name="connsiteX2" fmla="*/ 10000 w 10000"/>
              <a:gd name="connsiteY2" fmla="*/ 10018 h 10018"/>
              <a:gd name="connsiteX3" fmla="*/ 0 w 10000"/>
              <a:gd name="connsiteY3" fmla="*/ 10018 h 10018"/>
              <a:gd name="connsiteX4" fmla="*/ 2338 w 10000"/>
              <a:gd name="connsiteY4" fmla="*/ 0 h 10018"/>
              <a:gd name="connsiteX0" fmla="*/ 2423 w 10000"/>
              <a:gd name="connsiteY0" fmla="*/ 0 h 10018"/>
              <a:gd name="connsiteX1" fmla="*/ 10000 w 10000"/>
              <a:gd name="connsiteY1" fmla="*/ 18 h 10018"/>
              <a:gd name="connsiteX2" fmla="*/ 10000 w 10000"/>
              <a:gd name="connsiteY2" fmla="*/ 10018 h 10018"/>
              <a:gd name="connsiteX3" fmla="*/ 0 w 10000"/>
              <a:gd name="connsiteY3" fmla="*/ 10018 h 10018"/>
              <a:gd name="connsiteX4" fmla="*/ 2423 w 10000"/>
              <a:gd name="connsiteY4" fmla="*/ 0 h 10018"/>
              <a:gd name="connsiteX0" fmla="*/ 2934 w 10000"/>
              <a:gd name="connsiteY0" fmla="*/ 0 h 10018"/>
              <a:gd name="connsiteX1" fmla="*/ 10000 w 10000"/>
              <a:gd name="connsiteY1" fmla="*/ 18 h 10018"/>
              <a:gd name="connsiteX2" fmla="*/ 10000 w 10000"/>
              <a:gd name="connsiteY2" fmla="*/ 10018 h 10018"/>
              <a:gd name="connsiteX3" fmla="*/ 0 w 10000"/>
              <a:gd name="connsiteY3" fmla="*/ 10018 h 10018"/>
              <a:gd name="connsiteX4" fmla="*/ 2934 w 10000"/>
              <a:gd name="connsiteY4" fmla="*/ 0 h 1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18">
                <a:moveTo>
                  <a:pt x="2934" y="0"/>
                </a:moveTo>
                <a:lnTo>
                  <a:pt x="10000" y="18"/>
                </a:lnTo>
                <a:lnTo>
                  <a:pt x="10000" y="10018"/>
                </a:lnTo>
                <a:lnTo>
                  <a:pt x="0" y="10018"/>
                </a:lnTo>
                <a:lnTo>
                  <a:pt x="2934" y="0"/>
                </a:lnTo>
                <a:close/>
              </a:path>
            </a:pathLst>
          </a:custGeom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90980" y="2615271"/>
            <a:ext cx="1998000" cy="2304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900 w 10000"/>
              <a:gd name="connsiteY0" fmla="*/ 0 h 10119"/>
              <a:gd name="connsiteX1" fmla="*/ 10000 w 10000"/>
              <a:gd name="connsiteY1" fmla="*/ 119 h 10119"/>
              <a:gd name="connsiteX2" fmla="*/ 10000 w 10000"/>
              <a:gd name="connsiteY2" fmla="*/ 10119 h 10119"/>
              <a:gd name="connsiteX3" fmla="*/ 0 w 10000"/>
              <a:gd name="connsiteY3" fmla="*/ 10119 h 10119"/>
              <a:gd name="connsiteX4" fmla="*/ 1900 w 10000"/>
              <a:gd name="connsiteY4" fmla="*/ 0 h 10119"/>
              <a:gd name="connsiteX0" fmla="*/ 1933 w 10000"/>
              <a:gd name="connsiteY0" fmla="*/ 0 h 10003"/>
              <a:gd name="connsiteX1" fmla="*/ 10000 w 10000"/>
              <a:gd name="connsiteY1" fmla="*/ 3 h 10003"/>
              <a:gd name="connsiteX2" fmla="*/ 10000 w 10000"/>
              <a:gd name="connsiteY2" fmla="*/ 10003 h 10003"/>
              <a:gd name="connsiteX3" fmla="*/ 0 w 10000"/>
              <a:gd name="connsiteY3" fmla="*/ 10003 h 10003"/>
              <a:gd name="connsiteX4" fmla="*/ 1933 w 10000"/>
              <a:gd name="connsiteY4" fmla="*/ 0 h 10003"/>
              <a:gd name="connsiteX0" fmla="*/ 2255 w 10000"/>
              <a:gd name="connsiteY0" fmla="*/ 0 h 10024"/>
              <a:gd name="connsiteX1" fmla="*/ 10000 w 10000"/>
              <a:gd name="connsiteY1" fmla="*/ 24 h 10024"/>
              <a:gd name="connsiteX2" fmla="*/ 10000 w 10000"/>
              <a:gd name="connsiteY2" fmla="*/ 10024 h 10024"/>
              <a:gd name="connsiteX3" fmla="*/ 0 w 10000"/>
              <a:gd name="connsiteY3" fmla="*/ 10024 h 10024"/>
              <a:gd name="connsiteX4" fmla="*/ 2255 w 10000"/>
              <a:gd name="connsiteY4" fmla="*/ 0 h 10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24">
                <a:moveTo>
                  <a:pt x="2255" y="0"/>
                </a:moveTo>
                <a:lnTo>
                  <a:pt x="10000" y="24"/>
                </a:lnTo>
                <a:lnTo>
                  <a:pt x="10000" y="10024"/>
                </a:lnTo>
                <a:lnTo>
                  <a:pt x="0" y="10024"/>
                </a:lnTo>
                <a:lnTo>
                  <a:pt x="2255" y="0"/>
                </a:lnTo>
                <a:close/>
              </a:path>
            </a:pathLst>
          </a:custGeom>
        </p:spPr>
        <p:txBody>
          <a:bodyPr vert="horz" lIns="0" tIns="0" rIns="0" bIns="0" rtlCol="0" anchor="t">
            <a:normAutofit/>
          </a:bodyPr>
          <a:lstStyle>
            <a:lvl1pPr marL="135000" indent="-135000">
              <a:buNone/>
              <a:defRPr lang="en-GB" sz="900"/>
            </a:lvl1pPr>
          </a:lstStyle>
          <a:p>
            <a:pPr marL="0" lvl="0" indent="0" algn="ctr"/>
            <a:r>
              <a:rPr lang="cs-CZ"/>
              <a:t>Kliknutím na ikonu přidáte obrázek.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898" y="390356"/>
            <a:ext cx="3456000" cy="540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99000" y="4701450"/>
            <a:ext cx="1997000" cy="216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AFRY CZ s.r.o.</a:t>
            </a:r>
          </a:p>
        </p:txBody>
      </p:sp>
    </p:spTree>
    <p:extLst>
      <p:ext uri="{BB962C8B-B14F-4D97-AF65-F5344CB8AC3E}">
        <p14:creationId xmlns:p14="http://schemas.microsoft.com/office/powerpoint/2010/main" val="1992645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780754" y="216000"/>
            <a:ext cx="1404000" cy="1584000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2188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1691 w 10000"/>
              <a:gd name="connsiteY0" fmla="*/ 2488 h 10000"/>
              <a:gd name="connsiteX1" fmla="*/ 2188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1691 w 10000"/>
              <a:gd name="connsiteY5" fmla="*/ 248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1691" y="2488"/>
                </a:moveTo>
                <a:cubicBezTo>
                  <a:pt x="1857" y="1659"/>
                  <a:pt x="2022" y="829"/>
                  <a:pt x="2188" y="0"/>
                </a:cubicBez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691" y="2488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cs-CZ"/>
              <a:t>Kliknutím na ikonu přidáte obrázek.</a:t>
            </a:r>
            <a:endParaRPr lang="en-GB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286581" y="216000"/>
            <a:ext cx="1404000" cy="15840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cs-CZ"/>
              <a:t>Kliknutím na ikonu přidáte obrázek.</a:t>
            </a:r>
            <a:endParaRPr lang="en-GB"/>
          </a:p>
        </p:txBody>
      </p:sp>
      <p:sp>
        <p:nvSpPr>
          <p:cNvPr id="18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151449" y="1937099"/>
            <a:ext cx="3537000" cy="2988000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1685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345 w 10000"/>
              <a:gd name="connsiteY0" fmla="*/ 8127 h 10000"/>
              <a:gd name="connsiteX1" fmla="*/ 1685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345 w 10000"/>
              <a:gd name="connsiteY5" fmla="*/ 812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345" y="8127"/>
                </a:moveTo>
                <a:lnTo>
                  <a:pt x="1685" y="0"/>
                </a:ln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345" y="8127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cs-CZ"/>
              <a:t>Kliknutím na ikonu přidáte obrázek.</a:t>
            </a:r>
            <a:endParaRPr lang="en-GB"/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3781858" y="216000"/>
            <a:ext cx="1404000" cy="30240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cs-CZ"/>
              <a:t>Kliknutím na ikonu přidáte obrázek.</a:t>
            </a:r>
            <a:endParaRPr lang="en-GB"/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784393" y="3349449"/>
            <a:ext cx="1404000" cy="15840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cs-CZ"/>
              <a:t>Kliknutím na ikonu přidáte obrázek.</a:t>
            </a:r>
            <a:endParaRPr lang="en-GB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289051" y="216000"/>
            <a:ext cx="1404000" cy="15840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cs-CZ"/>
              <a:t>Kliknutím na ikonu přidáte obrázek.</a:t>
            </a:r>
            <a:endParaRPr lang="en-GB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5289051" y="1906361"/>
            <a:ext cx="1404000" cy="30240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cs-CZ"/>
              <a:t>Kliknutím na ikonu přidáte obrázek.</a:t>
            </a:r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99000" y="4701450"/>
            <a:ext cx="1997000" cy="216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AFRY CZ s.r.o.</a:t>
            </a:r>
          </a:p>
        </p:txBody>
      </p:sp>
    </p:spTree>
    <p:extLst>
      <p:ext uri="{BB962C8B-B14F-4D97-AF65-F5344CB8AC3E}">
        <p14:creationId xmlns:p14="http://schemas.microsoft.com/office/powerpoint/2010/main" val="3205162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1079897" y="908877"/>
            <a:ext cx="5427000" cy="3816000"/>
          </a:xfrm>
        </p:spPr>
        <p:txBody>
          <a:bodyPr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cs-CZ"/>
              <a:t>Kliknutím na ikonu přidáte graf.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3469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1079897" y="908877"/>
            <a:ext cx="5427000" cy="3816000"/>
          </a:xfrm>
        </p:spPr>
        <p:txBody>
          <a:bodyPr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cs-CZ"/>
              <a:t>Kliknutím na ikonu přidáte graf.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99000" y="4701450"/>
            <a:ext cx="1997000" cy="216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AFRY CZ s.r.o.</a:t>
            </a:r>
          </a:p>
        </p:txBody>
      </p:sp>
    </p:spTree>
    <p:extLst>
      <p:ext uri="{BB962C8B-B14F-4D97-AF65-F5344CB8AC3E}">
        <p14:creationId xmlns:p14="http://schemas.microsoft.com/office/powerpoint/2010/main" val="3060119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1079897" y="910800"/>
            <a:ext cx="2673000" cy="1836000"/>
          </a:xfrm>
        </p:spPr>
        <p:txBody>
          <a:bodyPr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cs-CZ"/>
              <a:t>Kliknutím na ikonu přidáte graf.</a:t>
            </a:r>
            <a:endParaRPr lang="en-GB" dirty="0"/>
          </a:p>
        </p:txBody>
      </p:sp>
      <p:sp>
        <p:nvSpPr>
          <p:cNvPr id="6" name="Chart Placeholder 8"/>
          <p:cNvSpPr>
            <a:spLocks noGrp="1"/>
          </p:cNvSpPr>
          <p:nvPr>
            <p:ph type="chart" sz="quarter" idx="16"/>
          </p:nvPr>
        </p:nvSpPr>
        <p:spPr>
          <a:xfrm>
            <a:off x="3836541" y="910800"/>
            <a:ext cx="2673000" cy="1836000"/>
          </a:xfrm>
        </p:spPr>
        <p:txBody>
          <a:bodyPr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cs-CZ"/>
              <a:t>Kliknutím na ikonu přidáte graf.</a:t>
            </a:r>
            <a:endParaRPr lang="en-GB" dirty="0"/>
          </a:p>
        </p:txBody>
      </p:sp>
      <p:sp>
        <p:nvSpPr>
          <p:cNvPr id="7" name="Chart Placeholder 8"/>
          <p:cNvSpPr>
            <a:spLocks noGrp="1"/>
          </p:cNvSpPr>
          <p:nvPr>
            <p:ph type="chart" sz="quarter" idx="17"/>
          </p:nvPr>
        </p:nvSpPr>
        <p:spPr>
          <a:xfrm>
            <a:off x="1080000" y="2869340"/>
            <a:ext cx="2673000" cy="1836000"/>
          </a:xfrm>
        </p:spPr>
        <p:txBody>
          <a:bodyPr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cs-CZ"/>
              <a:t>Kliknutím na ikonu přidáte graf.</a:t>
            </a:r>
            <a:endParaRPr lang="en-GB" dirty="0"/>
          </a:p>
        </p:txBody>
      </p:sp>
      <p:sp>
        <p:nvSpPr>
          <p:cNvPr id="8" name="Chart Placeholder 8"/>
          <p:cNvSpPr>
            <a:spLocks noGrp="1"/>
          </p:cNvSpPr>
          <p:nvPr>
            <p:ph type="chart" sz="quarter" idx="18"/>
          </p:nvPr>
        </p:nvSpPr>
        <p:spPr>
          <a:xfrm>
            <a:off x="3836700" y="2869340"/>
            <a:ext cx="2673000" cy="1836000"/>
          </a:xfrm>
        </p:spPr>
        <p:txBody>
          <a:bodyPr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cs-CZ"/>
              <a:t>Kliknutím na ikonu přidáte graf.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99000" y="4701450"/>
            <a:ext cx="1997000" cy="216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AFRY CZ s.r.o.</a:t>
            </a:r>
          </a:p>
        </p:txBody>
      </p:sp>
    </p:spTree>
    <p:extLst>
      <p:ext uri="{BB962C8B-B14F-4D97-AF65-F5344CB8AC3E}">
        <p14:creationId xmlns:p14="http://schemas.microsoft.com/office/powerpoint/2010/main" val="2782409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har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1079897" y="910800"/>
            <a:ext cx="2673000" cy="1836000"/>
          </a:xfrm>
        </p:spPr>
        <p:txBody>
          <a:bodyPr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cs-CZ"/>
              <a:t>Kliknutím na ikonu přidáte graf.</a:t>
            </a:r>
            <a:endParaRPr lang="en-GB" dirty="0"/>
          </a:p>
        </p:txBody>
      </p:sp>
      <p:sp>
        <p:nvSpPr>
          <p:cNvPr id="6" name="Chart Placeholder 8"/>
          <p:cNvSpPr>
            <a:spLocks noGrp="1"/>
          </p:cNvSpPr>
          <p:nvPr>
            <p:ph type="chart" sz="quarter" idx="16"/>
          </p:nvPr>
        </p:nvSpPr>
        <p:spPr>
          <a:xfrm>
            <a:off x="3836541" y="910800"/>
            <a:ext cx="2673000" cy="1836000"/>
          </a:xfrm>
        </p:spPr>
        <p:txBody>
          <a:bodyPr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cs-CZ"/>
              <a:t>Kliknutím na ikonu přidáte graf.</a:t>
            </a:r>
            <a:endParaRPr lang="en-GB" dirty="0"/>
          </a:p>
        </p:txBody>
      </p:sp>
      <p:sp>
        <p:nvSpPr>
          <p:cNvPr id="7" name="Chart Placeholder 8"/>
          <p:cNvSpPr>
            <a:spLocks noGrp="1"/>
          </p:cNvSpPr>
          <p:nvPr>
            <p:ph type="chart" sz="quarter" idx="17"/>
          </p:nvPr>
        </p:nvSpPr>
        <p:spPr>
          <a:xfrm>
            <a:off x="1080000" y="2869340"/>
            <a:ext cx="2673000" cy="1836000"/>
          </a:xfrm>
        </p:spPr>
        <p:txBody>
          <a:bodyPr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cs-CZ"/>
              <a:t>Kliknutím na ikonu přidáte graf.</a:t>
            </a:r>
            <a:endParaRPr lang="en-GB" dirty="0"/>
          </a:p>
        </p:txBody>
      </p:sp>
      <p:sp>
        <p:nvSpPr>
          <p:cNvPr id="8" name="Chart Placeholder 8"/>
          <p:cNvSpPr>
            <a:spLocks noGrp="1"/>
          </p:cNvSpPr>
          <p:nvPr>
            <p:ph type="chart" sz="quarter" idx="18"/>
          </p:nvPr>
        </p:nvSpPr>
        <p:spPr>
          <a:xfrm>
            <a:off x="3836700" y="2869340"/>
            <a:ext cx="2673000" cy="1836000"/>
          </a:xfrm>
        </p:spPr>
        <p:txBody>
          <a:bodyPr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cs-CZ"/>
              <a:t>Kliknutím na ikonu přidáte graf.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99000" y="4701450"/>
            <a:ext cx="1997000" cy="216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AFRY CZ s.r.o.</a:t>
            </a:r>
          </a:p>
        </p:txBody>
      </p:sp>
    </p:spTree>
    <p:extLst>
      <p:ext uri="{BB962C8B-B14F-4D97-AF65-F5344CB8AC3E}">
        <p14:creationId xmlns:p14="http://schemas.microsoft.com/office/powerpoint/2010/main" val="1139662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99000" y="4701450"/>
            <a:ext cx="1997000" cy="216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AFRY CZ s.r.o.</a:t>
            </a:r>
          </a:p>
        </p:txBody>
      </p:sp>
    </p:spTree>
    <p:extLst>
      <p:ext uri="{BB962C8B-B14F-4D97-AF65-F5344CB8AC3E}">
        <p14:creationId xmlns:p14="http://schemas.microsoft.com/office/powerpoint/2010/main" val="1089522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99000" y="4701450"/>
            <a:ext cx="1997000" cy="216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AFRY CZ s.r.o.</a:t>
            </a:r>
          </a:p>
        </p:txBody>
      </p:sp>
    </p:spTree>
    <p:extLst>
      <p:ext uri="{BB962C8B-B14F-4D97-AF65-F5344CB8AC3E}">
        <p14:creationId xmlns:p14="http://schemas.microsoft.com/office/powerpoint/2010/main" val="1331868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1080000" y="1080000"/>
            <a:ext cx="5428800" cy="180000"/>
          </a:xfrm>
        </p:spPr>
        <p:txBody>
          <a:bodyPr anchor="t">
            <a:noAutofit/>
          </a:bodyPr>
          <a:lstStyle>
            <a:lvl1pPr marL="0" indent="0">
              <a:buNone/>
              <a:defRPr sz="12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8000"/>
              </a:lnSpc>
              <a:defRPr/>
            </a:lvl1pPr>
            <a:lvl2pPr marL="297000" indent="-135000">
              <a:buSzPct val="100000"/>
              <a:buFont typeface="Arial" panose="020B0604020202020204" pitchFamily="34" charset="0"/>
              <a:buChar char="•"/>
              <a:defRPr/>
            </a:lvl2pPr>
            <a:lvl3pPr>
              <a:buSzPct val="100000"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99000" y="4701450"/>
            <a:ext cx="1997000" cy="216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AFRY CZ s.r.o.</a:t>
            </a:r>
          </a:p>
        </p:txBody>
      </p:sp>
    </p:spTree>
    <p:extLst>
      <p:ext uri="{BB962C8B-B14F-4D97-AF65-F5344CB8AC3E}">
        <p14:creationId xmlns:p14="http://schemas.microsoft.com/office/powerpoint/2010/main" val="16468775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AFRY CZ s.r.o.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259875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1080000" y="1080000"/>
            <a:ext cx="5428800" cy="180000"/>
          </a:xfrm>
        </p:spPr>
        <p:txBody>
          <a:bodyPr anchor="t">
            <a:noAutofit/>
          </a:bodyPr>
          <a:lstStyle>
            <a:lvl1pPr marL="0" indent="0">
              <a:buNone/>
              <a:defRPr sz="12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8000"/>
              </a:lnSpc>
              <a:defRPr/>
            </a:lvl1pPr>
            <a:lvl2pPr marL="297000" indent="-135000">
              <a:buSzPct val="100000"/>
              <a:buFont typeface="Arial" panose="020B0604020202020204" pitchFamily="34" charset="0"/>
              <a:buChar char="•"/>
              <a:defRPr/>
            </a:lvl2pPr>
            <a:lvl3pPr>
              <a:buSzPct val="100000"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99000" y="4701450"/>
            <a:ext cx="1997000" cy="216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AFRY CZ s.r.o.</a:t>
            </a:r>
          </a:p>
        </p:txBody>
      </p:sp>
    </p:spTree>
    <p:extLst>
      <p:ext uri="{BB962C8B-B14F-4D97-AF65-F5344CB8AC3E}">
        <p14:creationId xmlns:p14="http://schemas.microsoft.com/office/powerpoint/2010/main" val="150908125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v-SE"/>
          </a:p>
        </p:txBody>
      </p:sp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1080000" y="1080000"/>
            <a:ext cx="2646000" cy="180000"/>
          </a:xfrm>
        </p:spPr>
        <p:txBody>
          <a:bodyPr anchor="t">
            <a:noAutofit/>
          </a:bodyPr>
          <a:lstStyle>
            <a:lvl1pPr marL="0" indent="0">
              <a:buNone/>
              <a:defRPr sz="12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897" y="1404000"/>
            <a:ext cx="2646000" cy="331200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buSzPct val="100000"/>
              <a:defRPr lang="en-US" dirty="0" smtClean="0"/>
            </a:lvl2pPr>
            <a:lvl3pPr>
              <a:buSzPct val="100000"/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1000" y="1080000"/>
            <a:ext cx="2646000" cy="180000"/>
          </a:xfrm>
        </p:spPr>
        <p:txBody>
          <a:bodyPr anchor="t">
            <a:noAutofit/>
          </a:bodyPr>
          <a:lstStyle>
            <a:lvl1pPr marL="0" indent="0">
              <a:buNone/>
              <a:defRPr sz="12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1000" y="1404000"/>
            <a:ext cx="2646000" cy="331200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99000" y="4701450"/>
            <a:ext cx="1997000" cy="216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AFRY CZ s.r.o.</a:t>
            </a:r>
          </a:p>
        </p:txBody>
      </p:sp>
    </p:spTree>
    <p:extLst>
      <p:ext uri="{BB962C8B-B14F-4D97-AF65-F5344CB8AC3E}">
        <p14:creationId xmlns:p14="http://schemas.microsoft.com/office/powerpoint/2010/main" val="3916253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000" y="1080000"/>
            <a:ext cx="2646000" cy="180000"/>
          </a:xfrm>
        </p:spPr>
        <p:txBody>
          <a:bodyPr anchor="t">
            <a:noAutofit/>
          </a:bodyPr>
          <a:lstStyle>
            <a:lvl1pPr marL="0" indent="0">
              <a:buNone/>
              <a:defRPr sz="12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9897" y="1404000"/>
            <a:ext cx="2646000" cy="3312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1000" y="1080000"/>
            <a:ext cx="2646000" cy="180000"/>
          </a:xfrm>
        </p:spPr>
        <p:txBody>
          <a:bodyPr anchor="t">
            <a:noAutofit/>
          </a:bodyPr>
          <a:lstStyle>
            <a:lvl1pPr marL="0" indent="0">
              <a:buNone/>
              <a:defRPr sz="12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1000" y="1404000"/>
            <a:ext cx="2646000" cy="3312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144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898" y="1507389"/>
            <a:ext cx="5432821" cy="2139553"/>
          </a:xfrm>
        </p:spPr>
        <p:txBody>
          <a:bodyPr anchor="ctr"/>
          <a:lstStyle>
            <a:lvl1pPr>
              <a:defRPr sz="3375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162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ference slide big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Card 7"/>
          <p:cNvSpPr/>
          <p:nvPr userDrawn="1"/>
        </p:nvSpPr>
        <p:spPr>
          <a:xfrm>
            <a:off x="162000" y="216000"/>
            <a:ext cx="6534000" cy="4716000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164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5004 h 10000"/>
              <a:gd name="connsiteX1" fmla="*/ 164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5004 h 10000"/>
              <a:gd name="connsiteX0" fmla="*/ 0 w 10000"/>
              <a:gd name="connsiteY0" fmla="*/ 8225 h 10000"/>
              <a:gd name="connsiteX1" fmla="*/ 164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8225 h 10000"/>
              <a:gd name="connsiteX0" fmla="*/ 0 w 10003"/>
              <a:gd name="connsiteY0" fmla="*/ 10010 h 10010"/>
              <a:gd name="connsiteX1" fmla="*/ 1650 w 10003"/>
              <a:gd name="connsiteY1" fmla="*/ 0 h 10010"/>
              <a:gd name="connsiteX2" fmla="*/ 10003 w 10003"/>
              <a:gd name="connsiteY2" fmla="*/ 0 h 10010"/>
              <a:gd name="connsiteX3" fmla="*/ 10003 w 10003"/>
              <a:gd name="connsiteY3" fmla="*/ 10000 h 10010"/>
              <a:gd name="connsiteX4" fmla="*/ 3 w 10003"/>
              <a:gd name="connsiteY4" fmla="*/ 10000 h 10010"/>
              <a:gd name="connsiteX5" fmla="*/ 0 w 10003"/>
              <a:gd name="connsiteY5" fmla="*/ 10010 h 10010"/>
              <a:gd name="connsiteX0" fmla="*/ 0 w 10003"/>
              <a:gd name="connsiteY0" fmla="*/ 10010 h 10010"/>
              <a:gd name="connsiteX1" fmla="*/ 1412 w 10003"/>
              <a:gd name="connsiteY1" fmla="*/ 5 h 10010"/>
              <a:gd name="connsiteX2" fmla="*/ 10003 w 10003"/>
              <a:gd name="connsiteY2" fmla="*/ 0 h 10010"/>
              <a:gd name="connsiteX3" fmla="*/ 10003 w 10003"/>
              <a:gd name="connsiteY3" fmla="*/ 10000 h 10010"/>
              <a:gd name="connsiteX4" fmla="*/ 3 w 10003"/>
              <a:gd name="connsiteY4" fmla="*/ 10000 h 10010"/>
              <a:gd name="connsiteX5" fmla="*/ 0 w 10003"/>
              <a:gd name="connsiteY5" fmla="*/ 10010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3" h="10010">
                <a:moveTo>
                  <a:pt x="0" y="10010"/>
                </a:moveTo>
                <a:lnTo>
                  <a:pt x="1412" y="5"/>
                </a:lnTo>
                <a:lnTo>
                  <a:pt x="10003" y="0"/>
                </a:lnTo>
                <a:lnTo>
                  <a:pt x="10003" y="10000"/>
                </a:lnTo>
                <a:lnTo>
                  <a:pt x="3" y="10000"/>
                </a:lnTo>
                <a:cubicBezTo>
                  <a:pt x="2" y="10003"/>
                  <a:pt x="1" y="10007"/>
                  <a:pt x="0" y="10010"/>
                </a:cubicBezTo>
                <a:close/>
              </a:path>
            </a:pathLst>
          </a:cu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76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160733" y="216000"/>
            <a:ext cx="6534000" cy="4716000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164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4180 h 10000"/>
              <a:gd name="connsiteX1" fmla="*/ 164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4180 h 10000"/>
              <a:gd name="connsiteX0" fmla="*/ 0 w 10000"/>
              <a:gd name="connsiteY0" fmla="*/ 6764 h 10000"/>
              <a:gd name="connsiteX1" fmla="*/ 164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6764 h 10000"/>
              <a:gd name="connsiteX0" fmla="*/ 0 w 10000"/>
              <a:gd name="connsiteY0" fmla="*/ 8878 h 10000"/>
              <a:gd name="connsiteX1" fmla="*/ 164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8878 h 10000"/>
              <a:gd name="connsiteX0" fmla="*/ 0 w 10000"/>
              <a:gd name="connsiteY0" fmla="*/ 10006 h 10006"/>
              <a:gd name="connsiteX1" fmla="*/ 1647 w 10000"/>
              <a:gd name="connsiteY1" fmla="*/ 0 h 10006"/>
              <a:gd name="connsiteX2" fmla="*/ 10000 w 10000"/>
              <a:gd name="connsiteY2" fmla="*/ 0 h 10006"/>
              <a:gd name="connsiteX3" fmla="*/ 10000 w 10000"/>
              <a:gd name="connsiteY3" fmla="*/ 10000 h 10006"/>
              <a:gd name="connsiteX4" fmla="*/ 0 w 10000"/>
              <a:gd name="connsiteY4" fmla="*/ 10000 h 10006"/>
              <a:gd name="connsiteX5" fmla="*/ 0 w 10000"/>
              <a:gd name="connsiteY5" fmla="*/ 10006 h 10006"/>
              <a:gd name="connsiteX0" fmla="*/ 0 w 10000"/>
              <a:gd name="connsiteY0" fmla="*/ 10006 h 10006"/>
              <a:gd name="connsiteX1" fmla="*/ 1412 w 10000"/>
              <a:gd name="connsiteY1" fmla="*/ 0 h 10006"/>
              <a:gd name="connsiteX2" fmla="*/ 10000 w 10000"/>
              <a:gd name="connsiteY2" fmla="*/ 0 h 10006"/>
              <a:gd name="connsiteX3" fmla="*/ 10000 w 10000"/>
              <a:gd name="connsiteY3" fmla="*/ 10000 h 10006"/>
              <a:gd name="connsiteX4" fmla="*/ 0 w 10000"/>
              <a:gd name="connsiteY4" fmla="*/ 10000 h 10006"/>
              <a:gd name="connsiteX5" fmla="*/ 0 w 10000"/>
              <a:gd name="connsiteY5" fmla="*/ 10006 h 10006"/>
              <a:gd name="connsiteX0" fmla="*/ 16 w 10000"/>
              <a:gd name="connsiteY0" fmla="*/ 10021 h 10021"/>
              <a:gd name="connsiteX1" fmla="*/ 1412 w 10000"/>
              <a:gd name="connsiteY1" fmla="*/ 0 h 10021"/>
              <a:gd name="connsiteX2" fmla="*/ 10000 w 10000"/>
              <a:gd name="connsiteY2" fmla="*/ 0 h 10021"/>
              <a:gd name="connsiteX3" fmla="*/ 10000 w 10000"/>
              <a:gd name="connsiteY3" fmla="*/ 10000 h 10021"/>
              <a:gd name="connsiteX4" fmla="*/ 0 w 10000"/>
              <a:gd name="connsiteY4" fmla="*/ 10000 h 10021"/>
              <a:gd name="connsiteX5" fmla="*/ 16 w 10000"/>
              <a:gd name="connsiteY5" fmla="*/ 10021 h 1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21">
                <a:moveTo>
                  <a:pt x="16" y="10021"/>
                </a:moveTo>
                <a:lnTo>
                  <a:pt x="1412" y="0"/>
                </a:ln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5" y="10007"/>
                  <a:pt x="11" y="10014"/>
                  <a:pt x="16" y="10021"/>
                </a:cubicBezTo>
                <a:close/>
              </a:path>
            </a:pathLst>
          </a:custGeom>
          <a:noFill/>
          <a:ln>
            <a:noFill/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9898" y="2571750"/>
            <a:ext cx="5429701" cy="1288385"/>
          </a:xfrm>
        </p:spPr>
        <p:txBody>
          <a:bodyPr anchor="b">
            <a:noAutofit/>
          </a:bodyPr>
          <a:lstStyle>
            <a:lvl1pPr algn="l">
              <a:defRPr sz="270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/>
          </p:nvPr>
        </p:nvSpPr>
        <p:spPr>
          <a:xfrm>
            <a:off x="1080000" y="3924000"/>
            <a:ext cx="5428800" cy="180000"/>
          </a:xfrm>
        </p:spPr>
        <p:txBody>
          <a:bodyPr anchor="t">
            <a:noAutofit/>
          </a:bodyPr>
          <a:lstStyle>
            <a:lvl1pPr marL="0" indent="0">
              <a:buNone/>
              <a:defRPr sz="12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79898" y="4144575"/>
            <a:ext cx="5429701" cy="576000"/>
          </a:xfrm>
        </p:spPr>
        <p:txBody>
          <a:bodyPr vert="horz" wrap="none" lIns="0" tIns="0" rIns="0" bIns="0" rtlCol="0" anchor="t">
            <a:noAutofit/>
          </a:bodyPr>
          <a:lstStyle>
            <a:lvl1pPr>
              <a:spcBef>
                <a:spcPts val="0"/>
              </a:spcBef>
              <a:defRPr lang="en-US" smtClean="0">
                <a:solidFill>
                  <a:schemeClr val="tx1"/>
                </a:solidFill>
              </a:defRPr>
            </a:lvl1pPr>
            <a:lvl2pPr>
              <a:defRPr lang="en-US" sz="1125" smtClean="0"/>
            </a:lvl2pPr>
            <a:lvl3pPr>
              <a:defRPr lang="en-US" sz="1013" smtClean="0"/>
            </a:lvl3pPr>
            <a:lvl4pPr>
              <a:defRPr lang="en-US" sz="900" smtClean="0"/>
            </a:lvl4pPr>
            <a:lvl5pPr>
              <a:defRPr lang="en-GB" sz="900"/>
            </a:lvl5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4843" y="346752"/>
            <a:ext cx="1997000" cy="216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AFRY CZ s.r.o.</a:t>
            </a:r>
          </a:p>
        </p:txBody>
      </p:sp>
    </p:spTree>
    <p:extLst>
      <p:ext uri="{BB962C8B-B14F-4D97-AF65-F5344CB8AC3E}">
        <p14:creationId xmlns:p14="http://schemas.microsoft.com/office/powerpoint/2010/main" val="27465337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32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Card 7"/>
          <p:cNvSpPr/>
          <p:nvPr userDrawn="1"/>
        </p:nvSpPr>
        <p:spPr>
          <a:xfrm>
            <a:off x="162000" y="216000"/>
            <a:ext cx="6534000" cy="4716000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164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5004 h 10000"/>
              <a:gd name="connsiteX1" fmla="*/ 164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5004 h 10000"/>
              <a:gd name="connsiteX0" fmla="*/ 0 w 10000"/>
              <a:gd name="connsiteY0" fmla="*/ 8225 h 10000"/>
              <a:gd name="connsiteX1" fmla="*/ 164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8225 h 10000"/>
              <a:gd name="connsiteX0" fmla="*/ 0 w 10003"/>
              <a:gd name="connsiteY0" fmla="*/ 10010 h 10010"/>
              <a:gd name="connsiteX1" fmla="*/ 1650 w 10003"/>
              <a:gd name="connsiteY1" fmla="*/ 0 h 10010"/>
              <a:gd name="connsiteX2" fmla="*/ 10003 w 10003"/>
              <a:gd name="connsiteY2" fmla="*/ 0 h 10010"/>
              <a:gd name="connsiteX3" fmla="*/ 10003 w 10003"/>
              <a:gd name="connsiteY3" fmla="*/ 10000 h 10010"/>
              <a:gd name="connsiteX4" fmla="*/ 3 w 10003"/>
              <a:gd name="connsiteY4" fmla="*/ 10000 h 10010"/>
              <a:gd name="connsiteX5" fmla="*/ 0 w 10003"/>
              <a:gd name="connsiteY5" fmla="*/ 10010 h 10010"/>
              <a:gd name="connsiteX0" fmla="*/ 0 w 10003"/>
              <a:gd name="connsiteY0" fmla="*/ 10010 h 10010"/>
              <a:gd name="connsiteX1" fmla="*/ 1412 w 10003"/>
              <a:gd name="connsiteY1" fmla="*/ 5 h 10010"/>
              <a:gd name="connsiteX2" fmla="*/ 10003 w 10003"/>
              <a:gd name="connsiteY2" fmla="*/ 0 h 10010"/>
              <a:gd name="connsiteX3" fmla="*/ 10003 w 10003"/>
              <a:gd name="connsiteY3" fmla="*/ 10000 h 10010"/>
              <a:gd name="connsiteX4" fmla="*/ 3 w 10003"/>
              <a:gd name="connsiteY4" fmla="*/ 10000 h 10010"/>
              <a:gd name="connsiteX5" fmla="*/ 0 w 10003"/>
              <a:gd name="connsiteY5" fmla="*/ 10010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3" h="10010">
                <a:moveTo>
                  <a:pt x="0" y="10010"/>
                </a:moveTo>
                <a:lnTo>
                  <a:pt x="1412" y="5"/>
                </a:lnTo>
                <a:lnTo>
                  <a:pt x="10003" y="0"/>
                </a:lnTo>
                <a:lnTo>
                  <a:pt x="10003" y="10000"/>
                </a:lnTo>
                <a:lnTo>
                  <a:pt x="3" y="10000"/>
                </a:lnTo>
                <a:cubicBezTo>
                  <a:pt x="2" y="10003"/>
                  <a:pt x="1" y="10007"/>
                  <a:pt x="0" y="10010"/>
                </a:cubicBezTo>
                <a:close/>
              </a:path>
            </a:pathLst>
          </a:cu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76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160733" y="216000"/>
            <a:ext cx="6534000" cy="4716000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164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4180 h 10000"/>
              <a:gd name="connsiteX1" fmla="*/ 164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4180 h 10000"/>
              <a:gd name="connsiteX0" fmla="*/ 0 w 10000"/>
              <a:gd name="connsiteY0" fmla="*/ 6764 h 10000"/>
              <a:gd name="connsiteX1" fmla="*/ 164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6764 h 10000"/>
              <a:gd name="connsiteX0" fmla="*/ 0 w 10000"/>
              <a:gd name="connsiteY0" fmla="*/ 8878 h 10000"/>
              <a:gd name="connsiteX1" fmla="*/ 164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8878 h 10000"/>
              <a:gd name="connsiteX0" fmla="*/ 0 w 10000"/>
              <a:gd name="connsiteY0" fmla="*/ 10006 h 10006"/>
              <a:gd name="connsiteX1" fmla="*/ 1647 w 10000"/>
              <a:gd name="connsiteY1" fmla="*/ 0 h 10006"/>
              <a:gd name="connsiteX2" fmla="*/ 10000 w 10000"/>
              <a:gd name="connsiteY2" fmla="*/ 0 h 10006"/>
              <a:gd name="connsiteX3" fmla="*/ 10000 w 10000"/>
              <a:gd name="connsiteY3" fmla="*/ 10000 h 10006"/>
              <a:gd name="connsiteX4" fmla="*/ 0 w 10000"/>
              <a:gd name="connsiteY4" fmla="*/ 10000 h 10006"/>
              <a:gd name="connsiteX5" fmla="*/ 0 w 10000"/>
              <a:gd name="connsiteY5" fmla="*/ 10006 h 10006"/>
              <a:gd name="connsiteX0" fmla="*/ 0 w 10000"/>
              <a:gd name="connsiteY0" fmla="*/ 10006 h 10006"/>
              <a:gd name="connsiteX1" fmla="*/ 1412 w 10000"/>
              <a:gd name="connsiteY1" fmla="*/ 0 h 10006"/>
              <a:gd name="connsiteX2" fmla="*/ 10000 w 10000"/>
              <a:gd name="connsiteY2" fmla="*/ 0 h 10006"/>
              <a:gd name="connsiteX3" fmla="*/ 10000 w 10000"/>
              <a:gd name="connsiteY3" fmla="*/ 10000 h 10006"/>
              <a:gd name="connsiteX4" fmla="*/ 0 w 10000"/>
              <a:gd name="connsiteY4" fmla="*/ 10000 h 10006"/>
              <a:gd name="connsiteX5" fmla="*/ 0 w 10000"/>
              <a:gd name="connsiteY5" fmla="*/ 10006 h 10006"/>
              <a:gd name="connsiteX0" fmla="*/ 16 w 10000"/>
              <a:gd name="connsiteY0" fmla="*/ 10021 h 10021"/>
              <a:gd name="connsiteX1" fmla="*/ 1412 w 10000"/>
              <a:gd name="connsiteY1" fmla="*/ 0 h 10021"/>
              <a:gd name="connsiteX2" fmla="*/ 10000 w 10000"/>
              <a:gd name="connsiteY2" fmla="*/ 0 h 10021"/>
              <a:gd name="connsiteX3" fmla="*/ 10000 w 10000"/>
              <a:gd name="connsiteY3" fmla="*/ 10000 h 10021"/>
              <a:gd name="connsiteX4" fmla="*/ 0 w 10000"/>
              <a:gd name="connsiteY4" fmla="*/ 10000 h 10021"/>
              <a:gd name="connsiteX5" fmla="*/ 16 w 10000"/>
              <a:gd name="connsiteY5" fmla="*/ 10021 h 1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21">
                <a:moveTo>
                  <a:pt x="16" y="10021"/>
                </a:moveTo>
                <a:lnTo>
                  <a:pt x="1412" y="0"/>
                </a:ln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5" y="10007"/>
                  <a:pt x="11" y="10014"/>
                  <a:pt x="16" y="10021"/>
                </a:cubicBezTo>
                <a:close/>
              </a:path>
            </a:pathLst>
          </a:custGeom>
          <a:noFill/>
          <a:ln>
            <a:noFill/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9898" y="531286"/>
            <a:ext cx="5429701" cy="1288385"/>
          </a:xfrm>
        </p:spPr>
        <p:txBody>
          <a:bodyPr anchor="b">
            <a:noAutofit/>
          </a:bodyPr>
          <a:lstStyle>
            <a:lvl1pPr algn="l">
              <a:defRPr sz="270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898" y="2044842"/>
            <a:ext cx="5429701" cy="324000"/>
          </a:xfrm>
        </p:spPr>
        <p:txBody>
          <a:bodyPr wrap="none" anchor="b">
            <a:noAutofit/>
          </a:bodyPr>
          <a:lstStyle>
            <a:lvl1pPr marL="0" indent="0" algn="l">
              <a:buNone/>
              <a:defRPr sz="1200" b="1">
                <a:solidFill>
                  <a:schemeClr val="tx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79897" y="2571751"/>
            <a:ext cx="5432822" cy="215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99000" y="4701450"/>
            <a:ext cx="1997000" cy="216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AFRY CZ s.r.o.</a:t>
            </a:r>
          </a:p>
        </p:txBody>
      </p:sp>
    </p:spTree>
    <p:extLst>
      <p:ext uri="{BB962C8B-B14F-4D97-AF65-F5344CB8AC3E}">
        <p14:creationId xmlns:p14="http://schemas.microsoft.com/office/powerpoint/2010/main" val="5667708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32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Card 7"/>
          <p:cNvSpPr/>
          <p:nvPr/>
        </p:nvSpPr>
        <p:spPr>
          <a:xfrm>
            <a:off x="162000" y="216000"/>
            <a:ext cx="6534000" cy="4716000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164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5004 h 10000"/>
              <a:gd name="connsiteX1" fmla="*/ 164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5004 h 10000"/>
              <a:gd name="connsiteX0" fmla="*/ 0 w 10000"/>
              <a:gd name="connsiteY0" fmla="*/ 8225 h 10000"/>
              <a:gd name="connsiteX1" fmla="*/ 164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8225 h 10000"/>
              <a:gd name="connsiteX0" fmla="*/ 0 w 10003"/>
              <a:gd name="connsiteY0" fmla="*/ 10010 h 10010"/>
              <a:gd name="connsiteX1" fmla="*/ 1650 w 10003"/>
              <a:gd name="connsiteY1" fmla="*/ 0 h 10010"/>
              <a:gd name="connsiteX2" fmla="*/ 10003 w 10003"/>
              <a:gd name="connsiteY2" fmla="*/ 0 h 10010"/>
              <a:gd name="connsiteX3" fmla="*/ 10003 w 10003"/>
              <a:gd name="connsiteY3" fmla="*/ 10000 h 10010"/>
              <a:gd name="connsiteX4" fmla="*/ 3 w 10003"/>
              <a:gd name="connsiteY4" fmla="*/ 10000 h 10010"/>
              <a:gd name="connsiteX5" fmla="*/ 0 w 10003"/>
              <a:gd name="connsiteY5" fmla="*/ 10010 h 10010"/>
              <a:gd name="connsiteX0" fmla="*/ 0 w 10003"/>
              <a:gd name="connsiteY0" fmla="*/ 10010 h 10010"/>
              <a:gd name="connsiteX1" fmla="*/ 1412 w 10003"/>
              <a:gd name="connsiteY1" fmla="*/ 5 h 10010"/>
              <a:gd name="connsiteX2" fmla="*/ 10003 w 10003"/>
              <a:gd name="connsiteY2" fmla="*/ 0 h 10010"/>
              <a:gd name="connsiteX3" fmla="*/ 10003 w 10003"/>
              <a:gd name="connsiteY3" fmla="*/ 10000 h 10010"/>
              <a:gd name="connsiteX4" fmla="*/ 3 w 10003"/>
              <a:gd name="connsiteY4" fmla="*/ 10000 h 10010"/>
              <a:gd name="connsiteX5" fmla="*/ 0 w 10003"/>
              <a:gd name="connsiteY5" fmla="*/ 10010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3" h="10010">
                <a:moveTo>
                  <a:pt x="0" y="10010"/>
                </a:moveTo>
                <a:lnTo>
                  <a:pt x="1412" y="5"/>
                </a:lnTo>
                <a:lnTo>
                  <a:pt x="10003" y="0"/>
                </a:lnTo>
                <a:lnTo>
                  <a:pt x="10003" y="10000"/>
                </a:lnTo>
                <a:lnTo>
                  <a:pt x="3" y="10000"/>
                </a:lnTo>
                <a:cubicBezTo>
                  <a:pt x="2" y="10003"/>
                  <a:pt x="1" y="10007"/>
                  <a:pt x="0" y="10010"/>
                </a:cubicBezTo>
                <a:close/>
              </a:path>
            </a:pathLst>
          </a:cu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76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9898" y="390356"/>
            <a:ext cx="5430382" cy="54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897" y="1404000"/>
            <a:ext cx="5427000" cy="331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24300" y="4667196"/>
            <a:ext cx="21717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AFRY CZ s.r.o.</a:t>
            </a:r>
          </a:p>
        </p:txBody>
      </p:sp>
    </p:spTree>
    <p:extLst>
      <p:ext uri="{BB962C8B-B14F-4D97-AF65-F5344CB8AC3E}">
        <p14:creationId xmlns:p14="http://schemas.microsoft.com/office/powerpoint/2010/main" val="282700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1" r:id="rId3"/>
    <p:sldLayoutId id="2147483678" r:id="rId4"/>
    <p:sldLayoutId id="2147483664" r:id="rId5"/>
    <p:sldLayoutId id="2147483665" r:id="rId6"/>
    <p:sldLayoutId id="2147483663" r:id="rId7"/>
    <p:sldLayoutId id="2147483677" r:id="rId8"/>
    <p:sldLayoutId id="2147483676" r:id="rId9"/>
    <p:sldLayoutId id="2147483669" r:id="rId10"/>
    <p:sldLayoutId id="2147483670" r:id="rId11"/>
    <p:sldLayoutId id="2147483673" r:id="rId12"/>
    <p:sldLayoutId id="2147483671" r:id="rId13"/>
    <p:sldLayoutId id="2147483679" r:id="rId14"/>
    <p:sldLayoutId id="2147483675" r:id="rId15"/>
    <p:sldLayoutId id="2147483680" r:id="rId16"/>
    <p:sldLayoutId id="2147483666" r:id="rId17"/>
    <p:sldLayoutId id="2147483667" r:id="rId18"/>
  </p:sldLayoutIdLst>
  <p:hf sldNum="0"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lang="en-US" sz="2250" b="1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8500" indent="-148500" algn="l" defTabSz="514350" rtl="0" eaLnBrk="1" latinLnBrk="0" hangingPunct="1">
        <a:lnSpc>
          <a:spcPct val="108000"/>
        </a:lnSpc>
        <a:spcBef>
          <a:spcPts val="9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97000" indent="-135000" algn="l" defTabSz="514350" rtl="0" eaLnBrk="1" latinLnBrk="0" hangingPunct="1">
        <a:lnSpc>
          <a:spcPct val="108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08000" algn="l" defTabSz="514350" rtl="0" eaLnBrk="1" latinLnBrk="0" hangingPunct="1">
        <a:lnSpc>
          <a:spcPct val="108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08000" algn="l" defTabSz="514350" rtl="0" eaLnBrk="1" latinLnBrk="0" hangingPunct="1">
        <a:lnSpc>
          <a:spcPct val="108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20316" indent="-80963" algn="l" defTabSz="514350" rtl="0" eaLnBrk="1" latinLnBrk="0" hangingPunct="1">
        <a:lnSpc>
          <a:spcPct val="108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3" pos="101" userDrawn="1">
          <p15:clr>
            <a:srgbClr val="F26B43"/>
          </p15:clr>
        </p15:guide>
        <p15:guide id="4" orient="horz" pos="259" userDrawn="1">
          <p15:clr>
            <a:srgbClr val="F26B43"/>
          </p15:clr>
        </p15:guide>
        <p15:guide id="5" pos="680" userDrawn="1">
          <p15:clr>
            <a:srgbClr val="F26B43"/>
          </p15:clr>
        </p15:guide>
        <p15:guide id="6" orient="horz" pos="3102" userDrawn="1">
          <p15:clr>
            <a:srgbClr val="F26B43"/>
          </p15:clr>
        </p15:guide>
        <p15:guide id="8" pos="4212" userDrawn="1">
          <p15:clr>
            <a:srgbClr val="F26B43"/>
          </p15:clr>
        </p15:guide>
        <p15:guide id="9" pos="4103" userDrawn="1">
          <p15:clr>
            <a:srgbClr val="F26B43"/>
          </p15:clr>
        </p15:guide>
        <p15:guide id="11" orient="horz" pos="2979" userDrawn="1">
          <p15:clr>
            <a:srgbClr val="F26B43"/>
          </p15:clr>
        </p15:guide>
        <p15:guide id="12" pos="2160" userDrawn="1">
          <p15:clr>
            <a:srgbClr val="F26B43"/>
          </p15:clr>
        </p15:guide>
        <p15:guide id="13" orient="horz" pos="690" userDrawn="1">
          <p15:clr>
            <a:srgbClr val="F26B43"/>
          </p15:clr>
        </p15:guide>
        <p15:guide id="14" orient="horz" pos="1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D8416D68-3923-4578-A5FB-50821887050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09146E45-7012-4374-9077-FF0FD13D9BE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4370" y="197979"/>
            <a:ext cx="1733550" cy="415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F2EC0CAA-6E1A-48F7-9E32-3326164B287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6" y="144004"/>
            <a:ext cx="2265045" cy="4692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520F31F3-0188-4D5A-9B96-80A517FE7D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701539"/>
            <a:ext cx="6858000" cy="44196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504DB420-DBD9-4C9C-8593-77C35F01C3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79970"/>
            <a:ext cx="6858000" cy="2876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9D210A1A-9E0A-4A38-ACC5-C5EE3135B3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196789"/>
            <a:ext cx="6858000" cy="1492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ovéPole 4"/>
          <p:cNvSpPr txBox="1"/>
          <p:nvPr/>
        </p:nvSpPr>
        <p:spPr>
          <a:xfrm>
            <a:off x="171926" y="811247"/>
            <a:ext cx="6514148" cy="3385542"/>
          </a:xfrm>
          <a:prstGeom prst="rect">
            <a:avLst/>
          </a:prstGeom>
          <a:solidFill>
            <a:schemeClr val="tx2">
              <a:lumMod val="20000"/>
              <a:lumOff val="80000"/>
              <a:alpha val="63000"/>
            </a:schemeClr>
          </a:solidFill>
          <a:effectLst>
            <a:glow rad="127000">
              <a:schemeClr val="bg1">
                <a:lumMod val="95000"/>
                <a:alpha val="6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Zveme Vás k účasti na </a:t>
            </a:r>
            <a:r>
              <a:rPr lang="cs-CZ" sz="2000" b="1" smtClean="0"/>
              <a:t>veřejné představení </a:t>
            </a:r>
            <a:endParaRPr lang="cs-CZ" sz="2000" b="1" dirty="0"/>
          </a:p>
          <a:p>
            <a:pPr algn="ctr"/>
            <a:endParaRPr lang="cs-CZ" sz="1400" b="1" dirty="0"/>
          </a:p>
          <a:p>
            <a:pPr algn="ctr"/>
            <a: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  <a:t>Koncepce dopravy </a:t>
            </a:r>
          </a:p>
          <a:p>
            <a:pPr algn="ctr"/>
            <a: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  <a:t>pro město Beroun </a:t>
            </a:r>
          </a:p>
          <a:p>
            <a:pPr algn="ctr"/>
            <a: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  <a:t>do roku 2030, </a:t>
            </a:r>
          </a:p>
          <a:p>
            <a:pPr algn="ctr"/>
            <a:endParaRPr lang="cs-CZ" sz="1400" b="1" dirty="0"/>
          </a:p>
          <a:p>
            <a:pPr algn="ctr"/>
            <a:r>
              <a:rPr lang="cs-CZ" sz="2000" b="1" dirty="0"/>
              <a:t>které se koná dne </a:t>
            </a:r>
          </a:p>
          <a:p>
            <a:pPr algn="ctr"/>
            <a:r>
              <a:rPr lang="cs-CZ" sz="2000" b="1" dirty="0" smtClean="0"/>
              <a:t>26. </a:t>
            </a:r>
            <a:r>
              <a:rPr lang="cs-CZ" sz="2000" b="1" dirty="0"/>
              <a:t>února 2020 </a:t>
            </a:r>
          </a:p>
          <a:p>
            <a:pPr algn="ctr"/>
            <a:endParaRPr lang="cs-CZ" sz="1400" b="1" dirty="0"/>
          </a:p>
          <a:p>
            <a:pPr algn="ctr"/>
            <a:r>
              <a:rPr lang="cs-CZ" sz="2000" b="1" dirty="0"/>
              <a:t>od 16:00 v </a:t>
            </a:r>
            <a:r>
              <a:rPr lang="cs-CZ" sz="2000" b="1" dirty="0" smtClean="0"/>
              <a:t>Kulturním domě Plzeňka, </a:t>
            </a:r>
            <a:r>
              <a:rPr lang="cs-CZ" sz="2000" b="1" dirty="0"/>
              <a:t>Plzeňská 83/48, </a:t>
            </a:r>
            <a:r>
              <a:rPr lang="cs-CZ" sz="2000" b="1" dirty="0" smtClean="0"/>
              <a:t>266 01 </a:t>
            </a:r>
            <a:r>
              <a:rPr lang="cs-CZ" sz="2000" b="1" dirty="0"/>
              <a:t>Beroun </a:t>
            </a:r>
          </a:p>
        </p:txBody>
      </p:sp>
    </p:spTree>
    <p:extLst>
      <p:ext uri="{BB962C8B-B14F-4D97-AF65-F5344CB8AC3E}">
        <p14:creationId xmlns:p14="http://schemas.microsoft.com/office/powerpoint/2010/main" val="252780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cf742287811cb6cd66f16a5b3cda2ad3d5f163"/>
</p:tagLst>
</file>

<file path=ppt/theme/theme1.xml><?xml version="1.0" encoding="utf-8"?>
<a:theme xmlns:a="http://schemas.openxmlformats.org/drawingml/2006/main" name="PowerPoin4_3">
  <a:themeElements>
    <a:clrScheme name="ÅF">
      <a:dk1>
        <a:sysClr val="windowText" lastClr="000000"/>
      </a:dk1>
      <a:lt1>
        <a:sysClr val="window" lastClr="FFFFFF"/>
      </a:lt1>
      <a:dk2>
        <a:srgbClr val="506070"/>
      </a:dk2>
      <a:lt2>
        <a:srgbClr val="C0B0A0"/>
      </a:lt2>
      <a:accent1>
        <a:srgbClr val="FB4357"/>
      </a:accent1>
      <a:accent2>
        <a:srgbClr val="0039A6"/>
      </a:accent2>
      <a:accent3>
        <a:srgbClr val="0096DB"/>
      </a:accent3>
      <a:accent4>
        <a:srgbClr val="00B1AC"/>
      </a:accent4>
      <a:accent5>
        <a:srgbClr val="66BC29"/>
      </a:accent5>
      <a:accent6>
        <a:srgbClr val="AC27A8"/>
      </a:accent6>
      <a:hlink>
        <a:srgbClr val="5F5F5F"/>
      </a:hlink>
      <a:folHlink>
        <a:srgbClr val="919191"/>
      </a:folHlink>
    </a:clrScheme>
    <a:fontScheme name="ÅF_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FRY_Titulka_Making-Future_bez loga" id="{0C6C7A72-A387-4F88-8939-11F698B2DBE6}" vid="{B1955940-F37F-4DD7-9EAC-6E2FBA4E9F48}"/>
    </a:ext>
  </a:extLst>
</a:theme>
</file>

<file path=ppt/theme/theme2.xml><?xml version="1.0" encoding="utf-8"?>
<a:theme xmlns:a="http://schemas.openxmlformats.org/drawingml/2006/main" name="Office Theme">
  <a:themeElements>
    <a:clrScheme name="ÅF">
      <a:dk1>
        <a:sysClr val="windowText" lastClr="000000"/>
      </a:dk1>
      <a:lt1>
        <a:sysClr val="window" lastClr="FFFFFF"/>
      </a:lt1>
      <a:dk2>
        <a:srgbClr val="506070"/>
      </a:dk2>
      <a:lt2>
        <a:srgbClr val="C0B0A0"/>
      </a:lt2>
      <a:accent1>
        <a:srgbClr val="FB4357"/>
      </a:accent1>
      <a:accent2>
        <a:srgbClr val="0039A6"/>
      </a:accent2>
      <a:accent3>
        <a:srgbClr val="0096DB"/>
      </a:accent3>
      <a:accent4>
        <a:srgbClr val="00B1AC"/>
      </a:accent4>
      <a:accent5>
        <a:srgbClr val="66BC29"/>
      </a:accent5>
      <a:accent6>
        <a:srgbClr val="AC27A8"/>
      </a:accent6>
      <a:hlink>
        <a:srgbClr val="5F5F5F"/>
      </a:hlink>
      <a:folHlink>
        <a:srgbClr val="919191"/>
      </a:folHlink>
    </a:clrScheme>
    <a:fontScheme name="ÅF_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ÅF">
      <a:dk1>
        <a:sysClr val="windowText" lastClr="000000"/>
      </a:dk1>
      <a:lt1>
        <a:sysClr val="window" lastClr="FFFFFF"/>
      </a:lt1>
      <a:dk2>
        <a:srgbClr val="506070"/>
      </a:dk2>
      <a:lt2>
        <a:srgbClr val="C0B0A0"/>
      </a:lt2>
      <a:accent1>
        <a:srgbClr val="FB4357"/>
      </a:accent1>
      <a:accent2>
        <a:srgbClr val="0039A6"/>
      </a:accent2>
      <a:accent3>
        <a:srgbClr val="0096DB"/>
      </a:accent3>
      <a:accent4>
        <a:srgbClr val="00B1AC"/>
      </a:accent4>
      <a:accent5>
        <a:srgbClr val="66BC29"/>
      </a:accent5>
      <a:accent6>
        <a:srgbClr val="AC27A8"/>
      </a:accent6>
      <a:hlink>
        <a:srgbClr val="5F5F5F"/>
      </a:hlink>
      <a:folHlink>
        <a:srgbClr val="919191"/>
      </a:folHlink>
    </a:clrScheme>
    <a:fontScheme name="ÅF_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AFRY_Titulka_Making-Future_bez loga</Template>
  <TotalTime>22</TotalTime>
  <Words>38</Words>
  <Application>Microsoft Office PowerPoint</Application>
  <PresentationFormat>Vlastní</PresentationFormat>
  <Paragraphs>11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Verdana</vt:lpstr>
      <vt:lpstr>PowerPoin4_3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Lávic Jiří</dc:creator>
  <cp:lastModifiedBy>Novotná Eva, Ing.</cp:lastModifiedBy>
  <cp:revision>11</cp:revision>
  <cp:lastPrinted>2020-01-15T14:00:37Z</cp:lastPrinted>
  <dcterms:created xsi:type="dcterms:W3CDTF">2020-01-15T12:42:53Z</dcterms:created>
  <dcterms:modified xsi:type="dcterms:W3CDTF">2020-05-20T14:50:53Z</dcterms:modified>
</cp:coreProperties>
</file>